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84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75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1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8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4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40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2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3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0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9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028D-6B54-44E6-8F13-F0D8B1A1DDD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97C4B-8791-4F82-94C9-F440F1912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4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75" y="1495155"/>
            <a:ext cx="4248743" cy="386769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598" y="464377"/>
            <a:ext cx="5158872" cy="254080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4598" y="3625752"/>
            <a:ext cx="4592419" cy="284362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671475" y="464377"/>
            <a:ext cx="3279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ECommerce after </a:t>
            </a:r>
            <a:r>
              <a:rPr lang="de-DE" sz="2400" b="1" dirty="0" err="1"/>
              <a:t>Brexit</a:t>
            </a:r>
            <a:r>
              <a:rPr lang="de-DE" sz="2400" b="1" dirty="0"/>
              <a:t> </a:t>
            </a:r>
            <a:endParaRPr lang="en-GB" sz="24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578540" y="6100045"/>
            <a:ext cx="4434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Webinar „</a:t>
            </a:r>
            <a:r>
              <a:rPr lang="de-DE" i="1" dirty="0" err="1"/>
              <a:t>Preparing</a:t>
            </a:r>
            <a:r>
              <a:rPr lang="de-DE" i="1" dirty="0"/>
              <a:t> for </a:t>
            </a:r>
            <a:r>
              <a:rPr lang="de-DE" i="1" dirty="0" err="1"/>
              <a:t>Brexit</a:t>
            </a:r>
            <a:r>
              <a:rPr lang="de-DE" i="1" dirty="0"/>
              <a:t>“ HMRC 28.8.19</a:t>
            </a:r>
            <a:endParaRPr lang="en-GB" i="1" dirty="0"/>
          </a:p>
        </p:txBody>
      </p:sp>
      <p:sp>
        <p:nvSpPr>
          <p:cNvPr id="10" name="Textfeld 9"/>
          <p:cNvSpPr txBox="1"/>
          <p:nvPr/>
        </p:nvSpPr>
        <p:spPr>
          <a:xfrm>
            <a:off x="806334" y="4281055"/>
            <a:ext cx="3372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err="1">
                <a:solidFill>
                  <a:schemeClr val="bg2"/>
                </a:solidFill>
              </a:rPr>
              <a:t>Question</a:t>
            </a:r>
            <a:r>
              <a:rPr lang="de-DE" sz="1200" b="1" i="1" dirty="0">
                <a:solidFill>
                  <a:schemeClr val="bg2"/>
                </a:solidFill>
              </a:rPr>
              <a:t>: </a:t>
            </a:r>
          </a:p>
          <a:p>
            <a:r>
              <a:rPr lang="de-DE" sz="1200" b="1" i="1" dirty="0" err="1">
                <a:solidFill>
                  <a:schemeClr val="bg2"/>
                </a:solidFill>
              </a:rPr>
              <a:t>What</a:t>
            </a:r>
            <a:r>
              <a:rPr lang="de-DE" sz="1200" b="1" i="1" dirty="0">
                <a:solidFill>
                  <a:schemeClr val="bg2"/>
                </a:solidFill>
              </a:rPr>
              <a:t> </a:t>
            </a:r>
            <a:r>
              <a:rPr lang="de-DE" sz="1200" b="1" i="1" dirty="0" err="1">
                <a:solidFill>
                  <a:schemeClr val="bg2"/>
                </a:solidFill>
              </a:rPr>
              <a:t>about</a:t>
            </a:r>
            <a:r>
              <a:rPr lang="de-DE" sz="1200" b="1" i="1" dirty="0">
                <a:solidFill>
                  <a:schemeClr val="bg2"/>
                </a:solidFill>
              </a:rPr>
              <a:t> </a:t>
            </a:r>
            <a:r>
              <a:rPr lang="de-DE" sz="1200" b="1" i="1" dirty="0" err="1">
                <a:solidFill>
                  <a:schemeClr val="bg2"/>
                </a:solidFill>
              </a:rPr>
              <a:t>duties</a:t>
            </a:r>
            <a:r>
              <a:rPr lang="de-DE" sz="1200" b="1" i="1" dirty="0">
                <a:solidFill>
                  <a:schemeClr val="bg2"/>
                </a:solidFill>
              </a:rPr>
              <a:t>, </a:t>
            </a:r>
            <a:r>
              <a:rPr lang="de-DE" sz="1200" b="1" i="1" dirty="0" err="1">
                <a:solidFill>
                  <a:schemeClr val="bg2"/>
                </a:solidFill>
              </a:rPr>
              <a:t>if</a:t>
            </a:r>
            <a:r>
              <a:rPr lang="de-DE" sz="1200" b="1" i="1" dirty="0">
                <a:solidFill>
                  <a:schemeClr val="bg2"/>
                </a:solidFill>
              </a:rPr>
              <a:t> </a:t>
            </a:r>
            <a:r>
              <a:rPr lang="de-DE" sz="1200" b="1" i="1" dirty="0" err="1">
                <a:solidFill>
                  <a:schemeClr val="bg2"/>
                </a:solidFill>
              </a:rPr>
              <a:t>applicable</a:t>
            </a:r>
            <a:r>
              <a:rPr lang="de-DE" sz="1200" b="1" i="1" dirty="0">
                <a:solidFill>
                  <a:schemeClr val="bg2"/>
                </a:solidFill>
              </a:rPr>
              <a:t> e.g. for </a:t>
            </a:r>
            <a:r>
              <a:rPr lang="de-DE" sz="1200" b="1" i="1" dirty="0" err="1">
                <a:solidFill>
                  <a:schemeClr val="bg2"/>
                </a:solidFill>
              </a:rPr>
              <a:t>apparel</a:t>
            </a:r>
            <a:r>
              <a:rPr lang="de-DE" sz="1200" b="1" i="1" dirty="0">
                <a:solidFill>
                  <a:schemeClr val="bg2"/>
                </a:solidFill>
              </a:rPr>
              <a:t> ?</a:t>
            </a:r>
            <a:endParaRPr lang="en-GB" sz="12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Hugo Boss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Stadtler, Bernd</dc:creator>
  <cp:lastModifiedBy>Silvia Jungbauer</cp:lastModifiedBy>
  <cp:revision>1</cp:revision>
  <dcterms:created xsi:type="dcterms:W3CDTF">2019-08-29T09:02:40Z</dcterms:created>
  <dcterms:modified xsi:type="dcterms:W3CDTF">2019-08-30T08:50:49Z</dcterms:modified>
</cp:coreProperties>
</file>